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5" r:id="rId3"/>
    <p:sldId id="257" r:id="rId4"/>
    <p:sldId id="258" r:id="rId5"/>
    <p:sldId id="264" r:id="rId6"/>
    <p:sldId id="266" r:id="rId7"/>
    <p:sldId id="259" r:id="rId8"/>
    <p:sldId id="260" r:id="rId9"/>
    <p:sldId id="262" r:id="rId10"/>
    <p:sldId id="268" r:id="rId11"/>
    <p:sldId id="269"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DFDF1C-81A0-C8F2-7C71-094BDE0A4E8D}" v="122" dt="2021-07-13T15:55:15.501"/>
    <p1510:client id="{B586470A-599F-C3CA-1EB3-B31539499395}" v="354" dt="2021-05-28T16:02:06.868"/>
    <p1510:client id="{BA0BA067-ABAA-2CF0-A191-29CB4653A872}" v="1" dt="2021-07-06T15:05:13.144"/>
    <p1510:client id="{C0BEBEA2-90ED-7B71-6C62-7C0AC6E46B29}" v="384" dt="2021-06-27T13:19:38.8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77" autoAdjust="0"/>
    <p:restoredTop sz="94660"/>
  </p:normalViewPr>
  <p:slideViewPr>
    <p:cSldViewPr snapToGrid="0">
      <p:cViewPr varScale="1">
        <p:scale>
          <a:sx n="128" d="100"/>
          <a:sy n="128" d="100"/>
        </p:scale>
        <p:origin x="2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J Abley" userId="S::jabley@hurst-hill.dudley.sch.uk::dc9df7c2-a8c2-4019-bae1-51a49d629f44" providerId="AD" clId="Web-{96DFDF1C-81A0-C8F2-7C71-094BDE0A4E8D}"/>
    <pc:docChg chg="modSld">
      <pc:chgData name="Miss J Abley" userId="S::jabley@hurst-hill.dudley.sch.uk::dc9df7c2-a8c2-4019-bae1-51a49d629f44" providerId="AD" clId="Web-{96DFDF1C-81A0-C8F2-7C71-094BDE0A4E8D}" dt="2021-07-13T15:55:15.501" v="81" actId="1076"/>
      <pc:docMkLst>
        <pc:docMk/>
      </pc:docMkLst>
      <pc:sldChg chg="modSp">
        <pc:chgData name="Miss J Abley" userId="S::jabley@hurst-hill.dudley.sch.uk::dc9df7c2-a8c2-4019-bae1-51a49d629f44" providerId="AD" clId="Web-{96DFDF1C-81A0-C8F2-7C71-094BDE0A4E8D}" dt="2021-07-13T15:52:02.340" v="75" actId="20577"/>
        <pc:sldMkLst>
          <pc:docMk/>
          <pc:sldMk cId="3812522826" sldId="257"/>
        </pc:sldMkLst>
        <pc:spChg chg="mod">
          <ac:chgData name="Miss J Abley" userId="S::jabley@hurst-hill.dudley.sch.uk::dc9df7c2-a8c2-4019-bae1-51a49d629f44" providerId="AD" clId="Web-{96DFDF1C-81A0-C8F2-7C71-094BDE0A4E8D}" dt="2021-07-13T15:52:02.340" v="75" actId="20577"/>
          <ac:spMkLst>
            <pc:docMk/>
            <pc:sldMk cId="3812522826" sldId="257"/>
            <ac:spMk id="3" creationId="{00000000-0000-0000-0000-000000000000}"/>
          </ac:spMkLst>
        </pc:spChg>
      </pc:sldChg>
      <pc:sldChg chg="modSp">
        <pc:chgData name="Miss J Abley" userId="S::jabley@hurst-hill.dudley.sch.uk::dc9df7c2-a8c2-4019-bae1-51a49d629f44" providerId="AD" clId="Web-{96DFDF1C-81A0-C8F2-7C71-094BDE0A4E8D}" dt="2021-07-13T15:47:44.444" v="43" actId="20577"/>
        <pc:sldMkLst>
          <pc:docMk/>
          <pc:sldMk cId="1286531182" sldId="258"/>
        </pc:sldMkLst>
        <pc:spChg chg="mod">
          <ac:chgData name="Miss J Abley" userId="S::jabley@hurst-hill.dudley.sch.uk::dc9df7c2-a8c2-4019-bae1-51a49d629f44" providerId="AD" clId="Web-{96DFDF1C-81A0-C8F2-7C71-094BDE0A4E8D}" dt="2021-07-13T15:47:44.444" v="43" actId="20577"/>
          <ac:spMkLst>
            <pc:docMk/>
            <pc:sldMk cId="1286531182" sldId="258"/>
            <ac:spMk id="3" creationId="{00000000-0000-0000-0000-000000000000}"/>
          </ac:spMkLst>
        </pc:spChg>
      </pc:sldChg>
      <pc:sldChg chg="modSp">
        <pc:chgData name="Miss J Abley" userId="S::jabley@hurst-hill.dudley.sch.uk::dc9df7c2-a8c2-4019-bae1-51a49d629f44" providerId="AD" clId="Web-{96DFDF1C-81A0-C8F2-7C71-094BDE0A4E8D}" dt="2021-07-13T15:49:44.493" v="72" actId="20577"/>
        <pc:sldMkLst>
          <pc:docMk/>
          <pc:sldMk cId="3801336125" sldId="259"/>
        </pc:sldMkLst>
        <pc:spChg chg="mod">
          <ac:chgData name="Miss J Abley" userId="S::jabley@hurst-hill.dudley.sch.uk::dc9df7c2-a8c2-4019-bae1-51a49d629f44" providerId="AD" clId="Web-{96DFDF1C-81A0-C8F2-7C71-094BDE0A4E8D}" dt="2021-07-13T15:49:44.493" v="72" actId="20577"/>
          <ac:spMkLst>
            <pc:docMk/>
            <pc:sldMk cId="3801336125" sldId="259"/>
            <ac:spMk id="3" creationId="{00000000-0000-0000-0000-000000000000}"/>
          </ac:spMkLst>
        </pc:spChg>
      </pc:sldChg>
      <pc:sldChg chg="modSp">
        <pc:chgData name="Miss J Abley" userId="S::jabley@hurst-hill.dudley.sch.uk::dc9df7c2-a8c2-4019-bae1-51a49d629f44" providerId="AD" clId="Web-{96DFDF1C-81A0-C8F2-7C71-094BDE0A4E8D}" dt="2021-07-13T15:48:27.414" v="45" actId="20577"/>
        <pc:sldMkLst>
          <pc:docMk/>
          <pc:sldMk cId="1388648438" sldId="266"/>
        </pc:sldMkLst>
        <pc:spChg chg="mod">
          <ac:chgData name="Miss J Abley" userId="S::jabley@hurst-hill.dudley.sch.uk::dc9df7c2-a8c2-4019-bae1-51a49d629f44" providerId="AD" clId="Web-{96DFDF1C-81A0-C8F2-7C71-094BDE0A4E8D}" dt="2021-07-13T15:48:27.414" v="45" actId="20577"/>
          <ac:spMkLst>
            <pc:docMk/>
            <pc:sldMk cId="1388648438" sldId="266"/>
            <ac:spMk id="3" creationId="{00000000-0000-0000-0000-000000000000}"/>
          </ac:spMkLst>
        </pc:spChg>
      </pc:sldChg>
      <pc:sldChg chg="addSp delSp modSp">
        <pc:chgData name="Miss J Abley" userId="S::jabley@hurst-hill.dudley.sch.uk::dc9df7c2-a8c2-4019-bae1-51a49d629f44" providerId="AD" clId="Web-{96DFDF1C-81A0-C8F2-7C71-094BDE0A4E8D}" dt="2021-07-13T15:55:15.501" v="81" actId="1076"/>
        <pc:sldMkLst>
          <pc:docMk/>
          <pc:sldMk cId="1292763093" sldId="267"/>
        </pc:sldMkLst>
        <pc:picChg chg="add mod">
          <ac:chgData name="Miss J Abley" userId="S::jabley@hurst-hill.dudley.sch.uk::dc9df7c2-a8c2-4019-bae1-51a49d629f44" providerId="AD" clId="Web-{96DFDF1C-81A0-C8F2-7C71-094BDE0A4E8D}" dt="2021-07-13T15:55:15.501" v="81" actId="1076"/>
          <ac:picMkLst>
            <pc:docMk/>
            <pc:sldMk cId="1292763093" sldId="267"/>
            <ac:picMk id="3" creationId="{D57130F5-E5F5-4788-AF50-A31BF7A53B3B}"/>
          </ac:picMkLst>
        </pc:picChg>
        <pc:picChg chg="del mod">
          <ac:chgData name="Miss J Abley" userId="S::jabley@hurst-hill.dudley.sch.uk::dc9df7c2-a8c2-4019-bae1-51a49d629f44" providerId="AD" clId="Web-{96DFDF1C-81A0-C8F2-7C71-094BDE0A4E8D}" dt="2021-07-13T15:54:34.250" v="77"/>
          <ac:picMkLst>
            <pc:docMk/>
            <pc:sldMk cId="1292763093" sldId="267"/>
            <ac:picMk id="5" creationId="{00000000-0000-0000-0000-000000000000}"/>
          </ac:picMkLst>
        </pc:picChg>
      </pc:sldChg>
    </pc:docChg>
  </pc:docChgLst>
  <pc:docChgLst>
    <pc:chgData name="Miss J Abley" userId="S::jabley@hurst-hill.dudley.sch.uk::dc9df7c2-a8c2-4019-bae1-51a49d629f44" providerId="AD" clId="Web-{C0BEBEA2-90ED-7B71-6C62-7C0AC6E46B29}"/>
    <pc:docChg chg="modSld">
      <pc:chgData name="Miss J Abley" userId="S::jabley@hurst-hill.dudley.sch.uk::dc9df7c2-a8c2-4019-bae1-51a49d629f44" providerId="AD" clId="Web-{C0BEBEA2-90ED-7B71-6C62-7C0AC6E46B29}" dt="2021-06-27T13:19:38.881" v="267" actId="1076"/>
      <pc:docMkLst>
        <pc:docMk/>
      </pc:docMkLst>
      <pc:sldChg chg="modSp">
        <pc:chgData name="Miss J Abley" userId="S::jabley@hurst-hill.dudley.sch.uk::dc9df7c2-a8c2-4019-bae1-51a49d629f44" providerId="AD" clId="Web-{C0BEBEA2-90ED-7B71-6C62-7C0AC6E46B29}" dt="2021-06-27T13:13:21.716" v="2" actId="20577"/>
        <pc:sldMkLst>
          <pc:docMk/>
          <pc:sldMk cId="1286531182" sldId="258"/>
        </pc:sldMkLst>
        <pc:spChg chg="mod">
          <ac:chgData name="Miss J Abley" userId="S::jabley@hurst-hill.dudley.sch.uk::dc9df7c2-a8c2-4019-bae1-51a49d629f44" providerId="AD" clId="Web-{C0BEBEA2-90ED-7B71-6C62-7C0AC6E46B29}" dt="2021-06-27T13:13:21.716" v="2" actId="20577"/>
          <ac:spMkLst>
            <pc:docMk/>
            <pc:sldMk cId="1286531182" sldId="258"/>
            <ac:spMk id="3" creationId="{00000000-0000-0000-0000-000000000000}"/>
          </ac:spMkLst>
        </pc:spChg>
      </pc:sldChg>
      <pc:sldChg chg="modSp">
        <pc:chgData name="Miss J Abley" userId="S::jabley@hurst-hill.dudley.sch.uk::dc9df7c2-a8c2-4019-bae1-51a49d629f44" providerId="AD" clId="Web-{C0BEBEA2-90ED-7B71-6C62-7C0AC6E46B29}" dt="2021-06-27T13:15:50.157" v="17" actId="20577"/>
        <pc:sldMkLst>
          <pc:docMk/>
          <pc:sldMk cId="1482608942" sldId="260"/>
        </pc:sldMkLst>
        <pc:spChg chg="mod">
          <ac:chgData name="Miss J Abley" userId="S::jabley@hurst-hill.dudley.sch.uk::dc9df7c2-a8c2-4019-bae1-51a49d629f44" providerId="AD" clId="Web-{C0BEBEA2-90ED-7B71-6C62-7C0AC6E46B29}" dt="2021-06-27T13:15:23.328" v="9" actId="1076"/>
          <ac:spMkLst>
            <pc:docMk/>
            <pc:sldMk cId="1482608942" sldId="260"/>
            <ac:spMk id="2" creationId="{00000000-0000-0000-0000-000000000000}"/>
          </ac:spMkLst>
        </pc:spChg>
        <pc:spChg chg="mod">
          <ac:chgData name="Miss J Abley" userId="S::jabley@hurst-hill.dudley.sch.uk::dc9df7c2-a8c2-4019-bae1-51a49d629f44" providerId="AD" clId="Web-{C0BEBEA2-90ED-7B71-6C62-7C0AC6E46B29}" dt="2021-06-27T13:15:50.157" v="17" actId="20577"/>
          <ac:spMkLst>
            <pc:docMk/>
            <pc:sldMk cId="1482608942" sldId="260"/>
            <ac:spMk id="3" creationId="{00000000-0000-0000-0000-000000000000}"/>
          </ac:spMkLst>
        </pc:spChg>
      </pc:sldChg>
      <pc:sldChg chg="modSp">
        <pc:chgData name="Miss J Abley" userId="S::jabley@hurst-hill.dudley.sch.uk::dc9df7c2-a8c2-4019-bae1-51a49d629f44" providerId="AD" clId="Web-{C0BEBEA2-90ED-7B71-6C62-7C0AC6E46B29}" dt="2021-06-27T13:16:14.173" v="19" actId="20577"/>
        <pc:sldMkLst>
          <pc:docMk/>
          <pc:sldMk cId="2966876225" sldId="262"/>
        </pc:sldMkLst>
        <pc:spChg chg="mod">
          <ac:chgData name="Miss J Abley" userId="S::jabley@hurst-hill.dudley.sch.uk::dc9df7c2-a8c2-4019-bae1-51a49d629f44" providerId="AD" clId="Web-{C0BEBEA2-90ED-7B71-6C62-7C0AC6E46B29}" dt="2021-06-27T13:16:14.173" v="19" actId="20577"/>
          <ac:spMkLst>
            <pc:docMk/>
            <pc:sldMk cId="2966876225" sldId="262"/>
            <ac:spMk id="3" creationId="{00000000-0000-0000-0000-000000000000}"/>
          </ac:spMkLst>
        </pc:spChg>
      </pc:sldChg>
      <pc:sldChg chg="modSp">
        <pc:chgData name="Miss J Abley" userId="S::jabley@hurst-hill.dudley.sch.uk::dc9df7c2-a8c2-4019-bae1-51a49d629f44" providerId="AD" clId="Web-{C0BEBEA2-90ED-7B71-6C62-7C0AC6E46B29}" dt="2021-06-27T13:14:18.592" v="7" actId="20577"/>
        <pc:sldMkLst>
          <pc:docMk/>
          <pc:sldMk cId="1388648438" sldId="266"/>
        </pc:sldMkLst>
        <pc:spChg chg="mod">
          <ac:chgData name="Miss J Abley" userId="S::jabley@hurst-hill.dudley.sch.uk::dc9df7c2-a8c2-4019-bae1-51a49d629f44" providerId="AD" clId="Web-{C0BEBEA2-90ED-7B71-6C62-7C0AC6E46B29}" dt="2021-06-27T13:14:18.592" v="7" actId="20577"/>
          <ac:spMkLst>
            <pc:docMk/>
            <pc:sldMk cId="1388648438" sldId="266"/>
            <ac:spMk id="3" creationId="{00000000-0000-0000-0000-000000000000}"/>
          </ac:spMkLst>
        </pc:spChg>
      </pc:sldChg>
      <pc:sldChg chg="modSp">
        <pc:chgData name="Miss J Abley" userId="S::jabley@hurst-hill.dudley.sch.uk::dc9df7c2-a8c2-4019-bae1-51a49d629f44" providerId="AD" clId="Web-{C0BEBEA2-90ED-7B71-6C62-7C0AC6E46B29}" dt="2021-06-27T13:19:38.881" v="267" actId="1076"/>
        <pc:sldMkLst>
          <pc:docMk/>
          <pc:sldMk cId="1292763093" sldId="267"/>
        </pc:sldMkLst>
        <pc:picChg chg="mod">
          <ac:chgData name="Miss J Abley" userId="S::jabley@hurst-hill.dudley.sch.uk::dc9df7c2-a8c2-4019-bae1-51a49d629f44" providerId="AD" clId="Web-{C0BEBEA2-90ED-7B71-6C62-7C0AC6E46B29}" dt="2021-06-27T13:19:38.881" v="267" actId="1076"/>
          <ac:picMkLst>
            <pc:docMk/>
            <pc:sldMk cId="1292763093" sldId="267"/>
            <ac:picMk id="5" creationId="{00000000-0000-0000-0000-000000000000}"/>
          </ac:picMkLst>
        </pc:picChg>
      </pc:sldChg>
      <pc:sldChg chg="modSp">
        <pc:chgData name="Miss J Abley" userId="S::jabley@hurst-hill.dudley.sch.uk::dc9df7c2-a8c2-4019-bae1-51a49d629f44" providerId="AD" clId="Web-{C0BEBEA2-90ED-7B71-6C62-7C0AC6E46B29}" dt="2021-06-27T13:18:27.848" v="165" actId="20577"/>
        <pc:sldMkLst>
          <pc:docMk/>
          <pc:sldMk cId="3102992025" sldId="268"/>
        </pc:sldMkLst>
        <pc:spChg chg="mod">
          <ac:chgData name="Miss J Abley" userId="S::jabley@hurst-hill.dudley.sch.uk::dc9df7c2-a8c2-4019-bae1-51a49d629f44" providerId="AD" clId="Web-{C0BEBEA2-90ED-7B71-6C62-7C0AC6E46B29}" dt="2021-06-27T13:18:27.848" v="165" actId="20577"/>
          <ac:spMkLst>
            <pc:docMk/>
            <pc:sldMk cId="3102992025" sldId="268"/>
            <ac:spMk id="3" creationId="{1AFE5110-D8E3-9940-8EE6-99F952DD5767}"/>
          </ac:spMkLst>
        </pc:spChg>
      </pc:sldChg>
      <pc:sldChg chg="modSp">
        <pc:chgData name="Miss J Abley" userId="S::jabley@hurst-hill.dudley.sch.uk::dc9df7c2-a8c2-4019-bae1-51a49d629f44" providerId="AD" clId="Web-{C0BEBEA2-90ED-7B71-6C62-7C0AC6E46B29}" dt="2021-06-27T13:19:32.521" v="266" actId="20577"/>
        <pc:sldMkLst>
          <pc:docMk/>
          <pc:sldMk cId="1719434808" sldId="269"/>
        </pc:sldMkLst>
        <pc:spChg chg="mod">
          <ac:chgData name="Miss J Abley" userId="S::jabley@hurst-hill.dudley.sch.uk::dc9df7c2-a8c2-4019-bae1-51a49d629f44" providerId="AD" clId="Web-{C0BEBEA2-90ED-7B71-6C62-7C0AC6E46B29}" dt="2021-06-27T13:19:32.521" v="266" actId="20577"/>
          <ac:spMkLst>
            <pc:docMk/>
            <pc:sldMk cId="1719434808" sldId="269"/>
            <ac:spMk id="3" creationId="{5377F6D5-E128-4424-B288-CDA6F5E28D66}"/>
          </ac:spMkLst>
        </pc:spChg>
      </pc:sldChg>
    </pc:docChg>
  </pc:docChgLst>
  <pc:docChgLst>
    <pc:chgData name="Miss J Abley" userId="S::jabley@hurst-hill.dudley.sch.uk::dc9df7c2-a8c2-4019-bae1-51a49d629f44" providerId="AD" clId="Web-{B586470A-599F-C3CA-1EB3-B31539499395}"/>
    <pc:docChg chg="addSld modSld">
      <pc:chgData name="Miss J Abley" userId="S::jabley@hurst-hill.dudley.sch.uk::dc9df7c2-a8c2-4019-bae1-51a49d629f44" providerId="AD" clId="Web-{B586470A-599F-C3CA-1EB3-B31539499395}" dt="2021-05-28T16:02:05.618" v="180" actId="20577"/>
      <pc:docMkLst>
        <pc:docMk/>
      </pc:docMkLst>
      <pc:sldChg chg="modSp">
        <pc:chgData name="Miss J Abley" userId="S::jabley@hurst-hill.dudley.sch.uk::dc9df7c2-a8c2-4019-bae1-51a49d629f44" providerId="AD" clId="Web-{B586470A-599F-C3CA-1EB3-B31539499395}" dt="2021-05-28T15:52:41.035" v="0" actId="1076"/>
        <pc:sldMkLst>
          <pc:docMk/>
          <pc:sldMk cId="3035164937" sldId="256"/>
        </pc:sldMkLst>
        <pc:spChg chg="mod">
          <ac:chgData name="Miss J Abley" userId="S::jabley@hurst-hill.dudley.sch.uk::dc9df7c2-a8c2-4019-bae1-51a49d629f44" providerId="AD" clId="Web-{B586470A-599F-C3CA-1EB3-B31539499395}" dt="2021-05-28T15:52:41.035" v="0" actId="1076"/>
          <ac:spMkLst>
            <pc:docMk/>
            <pc:sldMk cId="3035164937" sldId="256"/>
            <ac:spMk id="2" creationId="{00000000-0000-0000-0000-000000000000}"/>
          </ac:spMkLst>
        </pc:spChg>
      </pc:sldChg>
      <pc:sldChg chg="modSp">
        <pc:chgData name="Miss J Abley" userId="S::jabley@hurst-hill.dudley.sch.uk::dc9df7c2-a8c2-4019-bae1-51a49d629f44" providerId="AD" clId="Web-{B586470A-599F-C3CA-1EB3-B31539499395}" dt="2021-05-28T15:53:00.317" v="3"/>
        <pc:sldMkLst>
          <pc:docMk/>
          <pc:sldMk cId="1286531182" sldId="258"/>
        </pc:sldMkLst>
        <pc:spChg chg="mod">
          <ac:chgData name="Miss J Abley" userId="S::jabley@hurst-hill.dudley.sch.uk::dc9df7c2-a8c2-4019-bae1-51a49d629f44" providerId="AD" clId="Web-{B586470A-599F-C3CA-1EB3-B31539499395}" dt="2021-05-28T15:53:00.317" v="3"/>
          <ac:spMkLst>
            <pc:docMk/>
            <pc:sldMk cId="1286531182" sldId="258"/>
            <ac:spMk id="3" creationId="{00000000-0000-0000-0000-000000000000}"/>
          </ac:spMkLst>
        </pc:spChg>
      </pc:sldChg>
      <pc:sldChg chg="modSp">
        <pc:chgData name="Miss J Abley" userId="S::jabley@hurst-hill.dudley.sch.uk::dc9df7c2-a8c2-4019-bae1-51a49d629f44" providerId="AD" clId="Web-{B586470A-599F-C3CA-1EB3-B31539499395}" dt="2021-05-28T15:53:26.693" v="8" actId="1076"/>
        <pc:sldMkLst>
          <pc:docMk/>
          <pc:sldMk cId="3801336125" sldId="259"/>
        </pc:sldMkLst>
        <pc:spChg chg="mod">
          <ac:chgData name="Miss J Abley" userId="S::jabley@hurst-hill.dudley.sch.uk::dc9df7c2-a8c2-4019-bae1-51a49d629f44" providerId="AD" clId="Web-{B586470A-599F-C3CA-1EB3-B31539499395}" dt="2021-05-28T15:53:26.693" v="8" actId="1076"/>
          <ac:spMkLst>
            <pc:docMk/>
            <pc:sldMk cId="3801336125" sldId="259"/>
            <ac:spMk id="3" creationId="{00000000-0000-0000-0000-000000000000}"/>
          </ac:spMkLst>
        </pc:spChg>
      </pc:sldChg>
      <pc:sldChg chg="modSp">
        <pc:chgData name="Miss J Abley" userId="S::jabley@hurst-hill.dudley.sch.uk::dc9df7c2-a8c2-4019-bae1-51a49d629f44" providerId="AD" clId="Web-{B586470A-599F-C3CA-1EB3-B31539499395}" dt="2021-05-28T15:53:32.037" v="10"/>
        <pc:sldMkLst>
          <pc:docMk/>
          <pc:sldMk cId="1482608942" sldId="260"/>
        </pc:sldMkLst>
        <pc:spChg chg="mod">
          <ac:chgData name="Miss J Abley" userId="S::jabley@hurst-hill.dudley.sch.uk::dc9df7c2-a8c2-4019-bae1-51a49d629f44" providerId="AD" clId="Web-{B586470A-599F-C3CA-1EB3-B31539499395}" dt="2021-05-28T15:53:32.037" v="10"/>
          <ac:spMkLst>
            <pc:docMk/>
            <pc:sldMk cId="1482608942" sldId="260"/>
            <ac:spMk id="3" creationId="{00000000-0000-0000-0000-000000000000}"/>
          </ac:spMkLst>
        </pc:spChg>
      </pc:sldChg>
      <pc:sldChg chg="modSp">
        <pc:chgData name="Miss J Abley" userId="S::jabley@hurst-hill.dudley.sch.uk::dc9df7c2-a8c2-4019-bae1-51a49d629f44" providerId="AD" clId="Web-{B586470A-599F-C3CA-1EB3-B31539499395}" dt="2021-05-28T15:53:37.631" v="12"/>
        <pc:sldMkLst>
          <pc:docMk/>
          <pc:sldMk cId="2966876225" sldId="262"/>
        </pc:sldMkLst>
        <pc:spChg chg="mod">
          <ac:chgData name="Miss J Abley" userId="S::jabley@hurst-hill.dudley.sch.uk::dc9df7c2-a8c2-4019-bae1-51a49d629f44" providerId="AD" clId="Web-{B586470A-599F-C3CA-1EB3-B31539499395}" dt="2021-05-28T15:53:37.631" v="12"/>
          <ac:spMkLst>
            <pc:docMk/>
            <pc:sldMk cId="2966876225" sldId="262"/>
            <ac:spMk id="3" creationId="{00000000-0000-0000-0000-000000000000}"/>
          </ac:spMkLst>
        </pc:spChg>
      </pc:sldChg>
      <pc:sldChg chg="modSp">
        <pc:chgData name="Miss J Abley" userId="S::jabley@hurst-hill.dudley.sch.uk::dc9df7c2-a8c2-4019-bae1-51a49d629f44" providerId="AD" clId="Web-{B586470A-599F-C3CA-1EB3-B31539499395}" dt="2021-05-28T15:53:05.802" v="4"/>
        <pc:sldMkLst>
          <pc:docMk/>
          <pc:sldMk cId="2139264179" sldId="264"/>
        </pc:sldMkLst>
        <pc:spChg chg="mod">
          <ac:chgData name="Miss J Abley" userId="S::jabley@hurst-hill.dudley.sch.uk::dc9df7c2-a8c2-4019-bae1-51a49d629f44" providerId="AD" clId="Web-{B586470A-599F-C3CA-1EB3-B31539499395}" dt="2021-05-28T15:53:05.802" v="4"/>
          <ac:spMkLst>
            <pc:docMk/>
            <pc:sldMk cId="2139264179" sldId="264"/>
            <ac:spMk id="3" creationId="{00000000-0000-0000-0000-000000000000}"/>
          </ac:spMkLst>
        </pc:spChg>
      </pc:sldChg>
      <pc:sldChg chg="modSp">
        <pc:chgData name="Miss J Abley" userId="S::jabley@hurst-hill.dudley.sch.uk::dc9df7c2-a8c2-4019-bae1-51a49d629f44" providerId="AD" clId="Web-{B586470A-599F-C3CA-1EB3-B31539499395}" dt="2021-05-28T15:52:53.754" v="2" actId="20577"/>
        <pc:sldMkLst>
          <pc:docMk/>
          <pc:sldMk cId="2258650339" sldId="265"/>
        </pc:sldMkLst>
        <pc:spChg chg="mod">
          <ac:chgData name="Miss J Abley" userId="S::jabley@hurst-hill.dudley.sch.uk::dc9df7c2-a8c2-4019-bae1-51a49d629f44" providerId="AD" clId="Web-{B586470A-599F-C3CA-1EB3-B31539499395}" dt="2021-05-28T15:52:53.754" v="2" actId="20577"/>
          <ac:spMkLst>
            <pc:docMk/>
            <pc:sldMk cId="2258650339" sldId="265"/>
            <ac:spMk id="3" creationId="{00000000-0000-0000-0000-000000000000}"/>
          </ac:spMkLst>
        </pc:spChg>
      </pc:sldChg>
      <pc:sldChg chg="modSp">
        <pc:chgData name="Miss J Abley" userId="S::jabley@hurst-hill.dudley.sch.uk::dc9df7c2-a8c2-4019-bae1-51a49d629f44" providerId="AD" clId="Web-{B586470A-599F-C3CA-1EB3-B31539499395}" dt="2021-05-28T15:53:10.567" v="5"/>
        <pc:sldMkLst>
          <pc:docMk/>
          <pc:sldMk cId="1388648438" sldId="266"/>
        </pc:sldMkLst>
        <pc:spChg chg="mod">
          <ac:chgData name="Miss J Abley" userId="S::jabley@hurst-hill.dudley.sch.uk::dc9df7c2-a8c2-4019-bae1-51a49d629f44" providerId="AD" clId="Web-{B586470A-599F-C3CA-1EB3-B31539499395}" dt="2021-05-28T15:53:10.567" v="5"/>
          <ac:spMkLst>
            <pc:docMk/>
            <pc:sldMk cId="1388648438" sldId="266"/>
            <ac:spMk id="3" creationId="{00000000-0000-0000-0000-000000000000}"/>
          </ac:spMkLst>
        </pc:spChg>
      </pc:sldChg>
      <pc:sldChg chg="modSp">
        <pc:chgData name="Miss J Abley" userId="S::jabley@hurst-hill.dudley.sch.uk::dc9df7c2-a8c2-4019-bae1-51a49d629f44" providerId="AD" clId="Web-{B586470A-599F-C3CA-1EB3-B31539499395}" dt="2021-05-28T15:53:44.506" v="13"/>
        <pc:sldMkLst>
          <pc:docMk/>
          <pc:sldMk cId="3102992025" sldId="268"/>
        </pc:sldMkLst>
        <pc:spChg chg="mod">
          <ac:chgData name="Miss J Abley" userId="S::jabley@hurst-hill.dudley.sch.uk::dc9df7c2-a8c2-4019-bae1-51a49d629f44" providerId="AD" clId="Web-{B586470A-599F-C3CA-1EB3-B31539499395}" dt="2021-05-28T15:53:44.506" v="13"/>
          <ac:spMkLst>
            <pc:docMk/>
            <pc:sldMk cId="3102992025" sldId="268"/>
            <ac:spMk id="3" creationId="{1AFE5110-D8E3-9940-8EE6-99F952DD5767}"/>
          </ac:spMkLst>
        </pc:spChg>
      </pc:sldChg>
      <pc:sldChg chg="modSp new">
        <pc:chgData name="Miss J Abley" userId="S::jabley@hurst-hill.dudley.sch.uk::dc9df7c2-a8c2-4019-bae1-51a49d629f44" providerId="AD" clId="Web-{B586470A-599F-C3CA-1EB3-B31539499395}" dt="2021-05-28T16:02:05.618" v="180" actId="20577"/>
        <pc:sldMkLst>
          <pc:docMk/>
          <pc:sldMk cId="1719434808" sldId="269"/>
        </pc:sldMkLst>
        <pc:spChg chg="mod">
          <ac:chgData name="Miss J Abley" userId="S::jabley@hurst-hill.dudley.sch.uk::dc9df7c2-a8c2-4019-bae1-51a49d629f44" providerId="AD" clId="Web-{B586470A-599F-C3CA-1EB3-B31539499395}" dt="2021-05-28T15:54:37.791" v="39" actId="20577"/>
          <ac:spMkLst>
            <pc:docMk/>
            <pc:sldMk cId="1719434808" sldId="269"/>
            <ac:spMk id="2" creationId="{74C5E4C3-5193-4B5C-80C8-0D8904F7F4E5}"/>
          </ac:spMkLst>
        </pc:spChg>
        <pc:spChg chg="mod">
          <ac:chgData name="Miss J Abley" userId="S::jabley@hurst-hill.dudley.sch.uk::dc9df7c2-a8c2-4019-bae1-51a49d629f44" providerId="AD" clId="Web-{B586470A-599F-C3CA-1EB3-B31539499395}" dt="2021-05-28T16:02:05.618" v="180" actId="20577"/>
          <ac:spMkLst>
            <pc:docMk/>
            <pc:sldMk cId="1719434808" sldId="269"/>
            <ac:spMk id="3" creationId="{5377F6D5-E128-4424-B288-CDA6F5E28D66}"/>
          </ac:spMkLst>
        </pc:spChg>
      </pc:sldChg>
    </pc:docChg>
  </pc:docChgLst>
  <pc:docChgLst>
    <pc:chgData name="Miss J Abley" userId="S::jabley@hurst-hill.dudley.sch.uk::dc9df7c2-a8c2-4019-bae1-51a49d629f44" providerId="AD" clId="Web-{BA0BA067-ABAA-2CF0-A191-29CB4653A872}"/>
    <pc:docChg chg="modSld">
      <pc:chgData name="Miss J Abley" userId="S::jabley@hurst-hill.dudley.sch.uk::dc9df7c2-a8c2-4019-bae1-51a49d629f44" providerId="AD" clId="Web-{BA0BA067-ABAA-2CF0-A191-29CB4653A872}" dt="2021-07-06T15:05:13.144" v="0" actId="1076"/>
      <pc:docMkLst>
        <pc:docMk/>
      </pc:docMkLst>
      <pc:sldChg chg="modSp">
        <pc:chgData name="Miss J Abley" userId="S::jabley@hurst-hill.dudley.sch.uk::dc9df7c2-a8c2-4019-bae1-51a49d629f44" providerId="AD" clId="Web-{BA0BA067-ABAA-2CF0-A191-29CB4653A872}" dt="2021-07-06T15:05:13.144" v="0" actId="1076"/>
        <pc:sldMkLst>
          <pc:docMk/>
          <pc:sldMk cId="1286531182" sldId="258"/>
        </pc:sldMkLst>
        <pc:picChg chg="mod">
          <ac:chgData name="Miss J Abley" userId="S::jabley@hurst-hill.dudley.sch.uk::dc9df7c2-a8c2-4019-bae1-51a49d629f44" providerId="AD" clId="Web-{BA0BA067-ABAA-2CF0-A191-29CB4653A872}" dt="2021-07-06T15:05:13.144" v="0" actId="1076"/>
          <ac:picMkLst>
            <pc:docMk/>
            <pc:sldMk cId="1286531182" sldId="258"/>
            <ac:picMk id="4"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7/13/2021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hursthillprimaryschoo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info@hurst-hill.Dudley.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1783" y="2365278"/>
            <a:ext cx="7766936" cy="2947250"/>
          </a:xfrm>
        </p:spPr>
        <p:txBody>
          <a:bodyPr/>
          <a:lstStyle/>
          <a:p>
            <a:pPr algn="ctr"/>
            <a:r>
              <a:rPr lang="en-GB" sz="8000" dirty="0">
                <a:latin typeface="Kinetic Letters" panose="02000000000000000000" pitchFamily="50" charset="0"/>
              </a:rPr>
              <a:t>Welcome to Years 4, 5 and 6 </a:t>
            </a:r>
            <a:r>
              <a:rPr lang="en-GB" sz="8000" dirty="0">
                <a:latin typeface="Kinetic Letters" panose="02000000000000000000" pitchFamily="50" charset="0"/>
                <a:sym typeface="Wingdings" panose="05000000000000000000" pitchFamily="2" charset="2"/>
              </a:rPr>
              <a:t></a:t>
            </a:r>
            <a:endParaRPr lang="en-GB" sz="8000" dirty="0">
              <a:latin typeface="Kinetic Letters" panose="02000000000000000000" pitchFamily="50" charset="0"/>
            </a:endParaRPr>
          </a:p>
        </p:txBody>
      </p:sp>
      <p:pic>
        <p:nvPicPr>
          <p:cNvPr id="5" name="Picture 4"/>
          <p:cNvPicPr>
            <a:picLocks noChangeAspect="1"/>
          </p:cNvPicPr>
          <p:nvPr/>
        </p:nvPicPr>
        <p:blipFill rotWithShape="1">
          <a:blip r:embed="rId2"/>
          <a:srcRect t="19808" b="8505"/>
          <a:stretch/>
        </p:blipFill>
        <p:spPr>
          <a:xfrm>
            <a:off x="898635" y="0"/>
            <a:ext cx="4004295" cy="679506"/>
          </a:xfrm>
          <a:prstGeom prst="rect">
            <a:avLst/>
          </a:prstGeom>
        </p:spPr>
      </p:pic>
    </p:spTree>
    <p:extLst>
      <p:ext uri="{BB962C8B-B14F-4D97-AF65-F5344CB8AC3E}">
        <p14:creationId xmlns:p14="http://schemas.microsoft.com/office/powerpoint/2010/main" val="3035164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1569" y="930879"/>
            <a:ext cx="8908100" cy="4855066"/>
          </a:xfrm>
        </p:spPr>
        <p:txBody>
          <a:bodyPr vert="horz" lIns="91440" tIns="45720" rIns="91440" bIns="45720" rtlCol="0" anchor="t">
            <a:noAutofit/>
          </a:bodyPr>
          <a:lstStyle/>
          <a:p>
            <a:r>
              <a:rPr lang="en-GB" sz="3200" dirty="0">
                <a:latin typeface="Kinetic Letters"/>
              </a:rPr>
              <a:t>This presentation aims to give you the essential information for children moving into years 4, 5 and 6. Our school website is kept up to date with the latest news and events as well as lots more information about our school.</a:t>
            </a:r>
          </a:p>
          <a:p>
            <a:r>
              <a:rPr lang="en-GB" sz="3200" dirty="0">
                <a:latin typeface="Kinetic Letters"/>
                <a:hlinkClick r:id="rId2"/>
              </a:rPr>
              <a:t>https://www.hursthillprimaryschool.com/</a:t>
            </a:r>
            <a:endParaRPr lang="en-GB" sz="3200" dirty="0">
              <a:latin typeface="Kinetic Letters"/>
            </a:endParaRPr>
          </a:p>
          <a:p>
            <a:r>
              <a:rPr lang="en-GB" sz="3200" dirty="0">
                <a:latin typeface="Kinetic Letters"/>
              </a:rPr>
              <a:t>If you have any questions, please contact the school office and someone will get back to you as quickly as possible.</a:t>
            </a:r>
          </a:p>
        </p:txBody>
      </p:sp>
      <p:pic>
        <p:nvPicPr>
          <p:cNvPr id="5" name="Picture 4"/>
          <p:cNvPicPr>
            <a:picLocks noChangeAspect="1"/>
          </p:cNvPicPr>
          <p:nvPr/>
        </p:nvPicPr>
        <p:blipFill rotWithShape="1">
          <a:blip r:embed="rId3"/>
          <a:srcRect t="19808" b="8505"/>
          <a:stretch/>
        </p:blipFill>
        <p:spPr>
          <a:xfrm>
            <a:off x="5269707" y="0"/>
            <a:ext cx="4004295" cy="679506"/>
          </a:xfrm>
          <a:prstGeom prst="rect">
            <a:avLst/>
          </a:prstGeom>
        </p:spPr>
      </p:pic>
    </p:spTree>
    <p:extLst>
      <p:ext uri="{BB962C8B-B14F-4D97-AF65-F5344CB8AC3E}">
        <p14:creationId xmlns:p14="http://schemas.microsoft.com/office/powerpoint/2010/main" val="2258650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latin typeface="Kinetic Letters" panose="02000000000000000000" pitchFamily="50" charset="0"/>
              </a:rPr>
              <a:t>Teachers:</a:t>
            </a:r>
          </a:p>
        </p:txBody>
      </p:sp>
      <p:sp>
        <p:nvSpPr>
          <p:cNvPr id="3" name="Content Placeholder 2"/>
          <p:cNvSpPr>
            <a:spLocks noGrp="1"/>
          </p:cNvSpPr>
          <p:nvPr>
            <p:ph idx="1"/>
          </p:nvPr>
        </p:nvSpPr>
        <p:spPr/>
        <p:txBody>
          <a:bodyPr vert="horz" lIns="91440" tIns="45720" rIns="91440" bIns="45720" rtlCol="0" anchor="t">
            <a:normAutofit fontScale="85000" lnSpcReduction="20000"/>
          </a:bodyPr>
          <a:lstStyle/>
          <a:p>
            <a:r>
              <a:rPr lang="en-GB" sz="4400" dirty="0">
                <a:latin typeface="Kinetic Letters" panose="02000000000000000000" pitchFamily="50" charset="0"/>
              </a:rPr>
              <a:t>Year 4 – Miss McBride</a:t>
            </a:r>
          </a:p>
          <a:p>
            <a:r>
              <a:rPr lang="en-GB" sz="4400" dirty="0">
                <a:latin typeface="Kinetic Letters" panose="02000000000000000000" pitchFamily="50" charset="0"/>
              </a:rPr>
              <a:t>Year 4/5 – Mrs Walker and Mrs Jones</a:t>
            </a:r>
          </a:p>
          <a:p>
            <a:r>
              <a:rPr lang="en-GB" sz="4400" dirty="0">
                <a:latin typeface="Kinetic Letters" panose="02000000000000000000" pitchFamily="50" charset="0"/>
              </a:rPr>
              <a:t>Year 5 – Mr Johnson</a:t>
            </a:r>
          </a:p>
          <a:p>
            <a:r>
              <a:rPr lang="en-GB" sz="4400" dirty="0">
                <a:latin typeface="Kinetic Letters"/>
              </a:rPr>
              <a:t>Year 6 – Miss </a:t>
            </a:r>
            <a:r>
              <a:rPr lang="en-GB" sz="4400" dirty="0" err="1">
                <a:latin typeface="Kinetic Letters"/>
              </a:rPr>
              <a:t>Abley</a:t>
            </a:r>
            <a:endParaRPr lang="en-GB" sz="4400" dirty="0">
              <a:latin typeface="Kinetic Letters"/>
            </a:endParaRPr>
          </a:p>
          <a:p>
            <a:pPr marL="0" indent="0" algn="ctr">
              <a:buClr>
                <a:srgbClr val="EB3D9F"/>
              </a:buClr>
              <a:buNone/>
            </a:pPr>
            <a:r>
              <a:rPr lang="en-GB" sz="4400" b="1" dirty="0">
                <a:latin typeface="Kinetic Letters"/>
              </a:rPr>
              <a:t>Please make sure to watch the teacher videos where we show you where your classrooms are located!</a:t>
            </a:r>
            <a:endParaRPr lang="en-GB" sz="4400" b="1" dirty="0">
              <a:latin typeface="Kinetic Letters" panose="02000000000000000000" pitchFamily="50" charset="0"/>
            </a:endParaRPr>
          </a:p>
        </p:txBody>
      </p:sp>
      <p:pic>
        <p:nvPicPr>
          <p:cNvPr id="4" name="Picture 3"/>
          <p:cNvPicPr>
            <a:picLocks noChangeAspect="1"/>
          </p:cNvPicPr>
          <p:nvPr/>
        </p:nvPicPr>
        <p:blipFill rotWithShape="1">
          <a:blip r:embed="rId2"/>
          <a:srcRect t="19808" b="8505"/>
          <a:stretch/>
        </p:blipFill>
        <p:spPr>
          <a:xfrm>
            <a:off x="5269707" y="0"/>
            <a:ext cx="4004295" cy="679506"/>
          </a:xfrm>
          <a:prstGeom prst="rect">
            <a:avLst/>
          </a:prstGeom>
        </p:spPr>
      </p:pic>
    </p:spTree>
    <p:extLst>
      <p:ext uri="{BB962C8B-B14F-4D97-AF65-F5344CB8AC3E}">
        <p14:creationId xmlns:p14="http://schemas.microsoft.com/office/powerpoint/2010/main" val="3812522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4989" y="0"/>
            <a:ext cx="8596668" cy="1320800"/>
          </a:xfrm>
        </p:spPr>
        <p:txBody>
          <a:bodyPr>
            <a:normAutofit/>
          </a:bodyPr>
          <a:lstStyle/>
          <a:p>
            <a:r>
              <a:rPr lang="en-GB" sz="5400" dirty="0">
                <a:latin typeface="Kinetic Letters" panose="02000000000000000000" pitchFamily="50" charset="0"/>
              </a:rPr>
              <a:t>School Uniform:</a:t>
            </a:r>
          </a:p>
        </p:txBody>
      </p:sp>
      <p:sp>
        <p:nvSpPr>
          <p:cNvPr id="3" name="Content Placeholder 2"/>
          <p:cNvSpPr>
            <a:spLocks noGrp="1"/>
          </p:cNvSpPr>
          <p:nvPr>
            <p:ph idx="1"/>
          </p:nvPr>
        </p:nvSpPr>
        <p:spPr>
          <a:xfrm>
            <a:off x="582740" y="867104"/>
            <a:ext cx="9223411" cy="5533696"/>
          </a:xfrm>
        </p:spPr>
        <p:txBody>
          <a:bodyPr vert="horz" lIns="91440" tIns="45720" rIns="91440" bIns="45720" rtlCol="0" anchor="t">
            <a:noAutofit/>
          </a:bodyPr>
          <a:lstStyle/>
          <a:p>
            <a:r>
              <a:rPr lang="en-GB" sz="2000" dirty="0">
                <a:latin typeface="Kinetic Letters" panose="02000000000000000000" pitchFamily="50" charset="0"/>
              </a:rPr>
              <a:t>Children will be required to wear their Hurst Hill cardigan or jumper with white polo top and grey trousers/skirt/pinafore, sensible black shoes and white, red or grey tights/ black or grey socks. Our children are role models for the rest of the school, so neat uniform is essential with shirts tucked in. </a:t>
            </a:r>
            <a:r>
              <a:rPr lang="en-GB" sz="2000" u="sng" dirty="0">
                <a:latin typeface="Kinetic Letters" panose="02000000000000000000" pitchFamily="50" charset="0"/>
              </a:rPr>
              <a:t>No trainers are allowed. </a:t>
            </a:r>
          </a:p>
          <a:p>
            <a:r>
              <a:rPr lang="en-GB" sz="2000" dirty="0">
                <a:latin typeface="Kinetic Letters"/>
              </a:rPr>
              <a:t>PE kit will remain the same (plain black/white trainers, house coloured or white polo top and black sports shorts or track suit bottoms). No tight fitting shorts or leggings to be worn. Our wellbeing day is a Thursday each week. </a:t>
            </a:r>
            <a:r>
              <a:rPr lang="en-GB" sz="2000" b="1" dirty="0">
                <a:latin typeface="Kinetic Letters"/>
              </a:rPr>
              <a:t>Please send your child to school wearing pe kit every Thursday.</a:t>
            </a:r>
          </a:p>
          <a:p>
            <a:r>
              <a:rPr lang="en-GB" sz="2000" dirty="0">
                <a:latin typeface="Kinetic Letters"/>
              </a:rPr>
              <a:t>No jewellery is to be worn to school, apart from one pair of stud earrings. Earrings need to be removed for all PE lessons. If your child cannot remove them, then please remove them before school.</a:t>
            </a:r>
          </a:p>
          <a:p>
            <a:r>
              <a:rPr lang="en-GB" sz="2000" dirty="0">
                <a:latin typeface="Kinetic Letters" panose="02000000000000000000" pitchFamily="50" charset="0"/>
              </a:rPr>
              <a:t> We accept no responsibility for the loss of jewellery worn against our advice.</a:t>
            </a:r>
          </a:p>
          <a:p>
            <a:r>
              <a:rPr lang="en-GB" sz="2000" dirty="0">
                <a:latin typeface="Kinetic Letters"/>
              </a:rPr>
              <a:t>Please clearly label all your child’s uniform and accompanying water bottles/lunch boxes.</a:t>
            </a:r>
          </a:p>
        </p:txBody>
      </p:sp>
      <p:pic>
        <p:nvPicPr>
          <p:cNvPr id="4" name="Picture 3"/>
          <p:cNvPicPr>
            <a:picLocks noChangeAspect="1"/>
          </p:cNvPicPr>
          <p:nvPr/>
        </p:nvPicPr>
        <p:blipFill rotWithShape="1">
          <a:blip r:embed="rId2"/>
          <a:srcRect t="19808" b="8505"/>
          <a:stretch/>
        </p:blipFill>
        <p:spPr>
          <a:xfrm>
            <a:off x="6094482" y="129886"/>
            <a:ext cx="4004295" cy="679506"/>
          </a:xfrm>
          <a:prstGeom prst="rect">
            <a:avLst/>
          </a:prstGeom>
        </p:spPr>
      </p:pic>
    </p:spTree>
    <p:extLst>
      <p:ext uri="{BB962C8B-B14F-4D97-AF65-F5344CB8AC3E}">
        <p14:creationId xmlns:p14="http://schemas.microsoft.com/office/powerpoint/2010/main" val="12865311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83931"/>
            <a:ext cx="8596668" cy="1320800"/>
          </a:xfrm>
        </p:spPr>
        <p:txBody>
          <a:bodyPr>
            <a:normAutofit/>
          </a:bodyPr>
          <a:lstStyle/>
          <a:p>
            <a:r>
              <a:rPr lang="en-GB" sz="6000" dirty="0">
                <a:latin typeface="Kinetic Letters" panose="02000000000000000000" pitchFamily="50" charset="0"/>
              </a:rPr>
              <a:t>Attendance:</a:t>
            </a:r>
          </a:p>
        </p:txBody>
      </p:sp>
      <p:sp>
        <p:nvSpPr>
          <p:cNvPr id="3" name="Content Placeholder 2"/>
          <p:cNvSpPr>
            <a:spLocks noGrp="1"/>
          </p:cNvSpPr>
          <p:nvPr>
            <p:ph idx="1"/>
          </p:nvPr>
        </p:nvSpPr>
        <p:spPr>
          <a:xfrm>
            <a:off x="677334" y="1213945"/>
            <a:ext cx="8596668" cy="4827417"/>
          </a:xfrm>
        </p:spPr>
        <p:txBody>
          <a:bodyPr>
            <a:noAutofit/>
          </a:bodyPr>
          <a:lstStyle/>
          <a:p>
            <a:r>
              <a:rPr lang="en-GB" sz="2000" dirty="0">
                <a:latin typeface="Kinetic Letters" panose="02000000000000000000" pitchFamily="50" charset="0"/>
              </a:rPr>
              <a:t>It is expected that children attend school every day.</a:t>
            </a:r>
          </a:p>
          <a:p>
            <a:r>
              <a:rPr lang="en-GB" sz="2000" dirty="0">
                <a:latin typeface="Kinetic Letters" panose="02000000000000000000" pitchFamily="50" charset="0"/>
              </a:rPr>
              <a:t>No holidays are to be taken in term time.</a:t>
            </a:r>
          </a:p>
          <a:p>
            <a:r>
              <a:rPr lang="en-GB" sz="2000" dirty="0">
                <a:latin typeface="Kinetic Letters" panose="02000000000000000000" pitchFamily="50" charset="0"/>
              </a:rPr>
              <a:t>If your child, or anyone in the household has a cough, a temperature or a loss of taste, then please DO NOT SEND YOUR CHILD TO SCHOOL. Instead we ask that you follow the school policies on COVID-19, which can be found on the Key Information tab of the school website.</a:t>
            </a:r>
          </a:p>
          <a:p>
            <a:r>
              <a:rPr lang="en-GB" sz="2000" dirty="0">
                <a:latin typeface="Kinetic Letters" panose="02000000000000000000" pitchFamily="50" charset="0"/>
              </a:rPr>
              <a:t>If you child develops a temperature in school, we shall call you immediately to collect them. Your child will be placed in a safe isolated room (along with siblings where relevant) until you collect them. Then, as above, we would then require that you take them for a COVID 19 test. Your child could return to school following evidence of a negative result. Please </a:t>
            </a:r>
            <a:r>
              <a:rPr lang="en-GB" sz="2000" b="1" dirty="0">
                <a:latin typeface="Kinetic Letters" panose="02000000000000000000" pitchFamily="50" charset="0"/>
              </a:rPr>
              <a:t>notify the school of a positive outcome</a:t>
            </a:r>
            <a:r>
              <a:rPr lang="en-GB" sz="2000" dirty="0">
                <a:latin typeface="Kinetic Letters" panose="02000000000000000000" pitchFamily="50" charset="0"/>
              </a:rPr>
              <a:t> so that we can begin track and trace and notify </a:t>
            </a:r>
            <a:r>
              <a:rPr lang="en-GB" sz="2000" b="1" dirty="0">
                <a:latin typeface="Kinetic Letters" panose="02000000000000000000" pitchFamily="50" charset="0"/>
              </a:rPr>
              <a:t>Public Health.</a:t>
            </a:r>
          </a:p>
        </p:txBody>
      </p:sp>
      <p:pic>
        <p:nvPicPr>
          <p:cNvPr id="4" name="Picture 3"/>
          <p:cNvPicPr>
            <a:picLocks noChangeAspect="1"/>
          </p:cNvPicPr>
          <p:nvPr/>
        </p:nvPicPr>
        <p:blipFill rotWithShape="1">
          <a:blip r:embed="rId2"/>
          <a:srcRect t="19808" b="8505"/>
          <a:stretch/>
        </p:blipFill>
        <p:spPr>
          <a:xfrm>
            <a:off x="5269707" y="19432"/>
            <a:ext cx="4004295" cy="679506"/>
          </a:xfrm>
          <a:prstGeom prst="rect">
            <a:avLst/>
          </a:prstGeom>
        </p:spPr>
      </p:pic>
    </p:spTree>
    <p:extLst>
      <p:ext uri="{BB962C8B-B14F-4D97-AF65-F5344CB8AC3E}">
        <p14:creationId xmlns:p14="http://schemas.microsoft.com/office/powerpoint/2010/main" val="2139264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83931"/>
            <a:ext cx="8596668" cy="1320800"/>
          </a:xfrm>
        </p:spPr>
        <p:txBody>
          <a:bodyPr>
            <a:normAutofit/>
          </a:bodyPr>
          <a:lstStyle/>
          <a:p>
            <a:r>
              <a:rPr lang="en-GB" sz="6000" dirty="0">
                <a:latin typeface="Kinetic Letters" panose="02000000000000000000" pitchFamily="50" charset="0"/>
              </a:rPr>
              <a:t>Attendance:</a:t>
            </a:r>
          </a:p>
        </p:txBody>
      </p:sp>
      <p:sp>
        <p:nvSpPr>
          <p:cNvPr id="3" name="Content Placeholder 2"/>
          <p:cNvSpPr>
            <a:spLocks noGrp="1"/>
          </p:cNvSpPr>
          <p:nvPr>
            <p:ph idx="1"/>
          </p:nvPr>
        </p:nvSpPr>
        <p:spPr>
          <a:xfrm>
            <a:off x="677334" y="1213945"/>
            <a:ext cx="8596668" cy="5331998"/>
          </a:xfrm>
        </p:spPr>
        <p:txBody>
          <a:bodyPr vert="horz" lIns="91440" tIns="45720" rIns="91440" bIns="45720" rtlCol="0" anchor="t">
            <a:noAutofit/>
          </a:bodyPr>
          <a:lstStyle/>
          <a:p>
            <a:pPr marL="457200" indent="-457200">
              <a:buFont typeface="Arial" pitchFamily="34" charset="0"/>
              <a:buChar char="•"/>
              <a:defRPr/>
            </a:pPr>
            <a:r>
              <a:rPr lang="en-GB" dirty="0">
                <a:latin typeface="Kinetic Letters"/>
              </a:rPr>
              <a:t>We ask that you notify the school office by 8:30am if your child is going to be absent from school due to any other illness. If we do not receive notification by 10:00am, we shall notify out attendance officer and you will receive a home visit to clarify why your child isn’t at school. </a:t>
            </a:r>
            <a:endParaRPr lang="en-GB" dirty="0">
              <a:latin typeface="Kinetic Letters" panose="02000000000000000000" pitchFamily="50" charset="0"/>
            </a:endParaRPr>
          </a:p>
          <a:p>
            <a:pPr marL="457200" indent="-457200">
              <a:buFont typeface="Arial" pitchFamily="34" charset="0"/>
              <a:buChar char="•"/>
              <a:defRPr/>
            </a:pPr>
            <a:r>
              <a:rPr lang="en-GB" dirty="0">
                <a:latin typeface="Kinetic Letters"/>
              </a:rPr>
              <a:t>If your child has ‘sickness and diarrhoea’, then please keep them at home for 48 hours, but remember to inform us. </a:t>
            </a:r>
            <a:endParaRPr lang="en-GB" dirty="0">
              <a:latin typeface="Kinetic Letters" panose="02000000000000000000" pitchFamily="50" charset="0"/>
            </a:endParaRPr>
          </a:p>
          <a:p>
            <a:pPr marL="457200" indent="-457200">
              <a:buFont typeface="Arial" pitchFamily="34" charset="0"/>
              <a:buChar char="•"/>
              <a:defRPr/>
            </a:pPr>
            <a:r>
              <a:rPr lang="en-GB" dirty="0">
                <a:latin typeface="Kinetic Letters"/>
              </a:rPr>
              <a:t>Attendance and punctuality is central to your child making the best start in their education and supports them in building good routines. </a:t>
            </a:r>
            <a:endParaRPr lang="en-GB" dirty="0">
              <a:latin typeface="Kinetic Letters" panose="02000000000000000000" pitchFamily="50" charset="0"/>
            </a:endParaRPr>
          </a:p>
          <a:p>
            <a:pPr marL="457200" indent="-457200">
              <a:buFont typeface="Arial" pitchFamily="34" charset="0"/>
              <a:buChar char="•"/>
              <a:defRPr/>
            </a:pPr>
            <a:r>
              <a:rPr lang="en-GB" dirty="0">
                <a:latin typeface="Kinetic Letters" panose="02000000000000000000" pitchFamily="50" charset="0"/>
              </a:rPr>
              <a:t>Should children arrive at school after the gate has closed, you will need to go to the office and sign your child in and provide a valid reason. </a:t>
            </a:r>
          </a:p>
          <a:p>
            <a:pPr marL="457200" indent="-457200">
              <a:buFont typeface="Arial" pitchFamily="34" charset="0"/>
              <a:buChar char="•"/>
              <a:defRPr/>
            </a:pPr>
            <a:r>
              <a:rPr lang="en-GB" b="1" dirty="0">
                <a:latin typeface="Kinetic Letters" panose="02000000000000000000" pitchFamily="50" charset="0"/>
              </a:rPr>
              <a:t>Please note, we have an attendance officer who will make home visits for any children whose attendance is below 96%. We also hold attendance clinics, which consist of a meeting with Mrs Johnson to discuss how families, with poor attendance, may be supported. </a:t>
            </a:r>
            <a:endParaRPr lang="en-GB" dirty="0">
              <a:latin typeface="Kinetic Letters" panose="02000000000000000000" pitchFamily="50" charset="0"/>
            </a:endParaRPr>
          </a:p>
          <a:p>
            <a:pPr marL="457200" indent="-457200">
              <a:buFont typeface="Arial" pitchFamily="34" charset="0"/>
              <a:buChar char="•"/>
              <a:defRPr/>
            </a:pPr>
            <a:r>
              <a:rPr lang="en-GB" dirty="0">
                <a:latin typeface="Kinetic Letters" panose="02000000000000000000" pitchFamily="50" charset="0"/>
              </a:rPr>
              <a:t>More information on attendance and why we refer poor attendance can be found in the school policy on the school website. </a:t>
            </a:r>
          </a:p>
        </p:txBody>
      </p:sp>
      <p:pic>
        <p:nvPicPr>
          <p:cNvPr id="4" name="Picture 3"/>
          <p:cNvPicPr>
            <a:picLocks noChangeAspect="1"/>
          </p:cNvPicPr>
          <p:nvPr/>
        </p:nvPicPr>
        <p:blipFill rotWithShape="1">
          <a:blip r:embed="rId2"/>
          <a:srcRect t="19808" b="8505"/>
          <a:stretch/>
        </p:blipFill>
        <p:spPr>
          <a:xfrm>
            <a:off x="5269707" y="19432"/>
            <a:ext cx="4004295" cy="679506"/>
          </a:xfrm>
          <a:prstGeom prst="rect">
            <a:avLst/>
          </a:prstGeom>
        </p:spPr>
      </p:pic>
    </p:spTree>
    <p:extLst>
      <p:ext uri="{BB962C8B-B14F-4D97-AF65-F5344CB8AC3E}">
        <p14:creationId xmlns:p14="http://schemas.microsoft.com/office/powerpoint/2010/main" val="1388648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944" y="460845"/>
            <a:ext cx="8596668" cy="1320800"/>
          </a:xfrm>
        </p:spPr>
        <p:txBody>
          <a:bodyPr>
            <a:normAutofit/>
          </a:bodyPr>
          <a:lstStyle/>
          <a:p>
            <a:r>
              <a:rPr lang="en-GB" sz="4800" dirty="0">
                <a:latin typeface="Kinetic Letters" panose="02000000000000000000" pitchFamily="50" charset="0"/>
              </a:rPr>
              <a:t>Entering and exiting the building.</a:t>
            </a:r>
          </a:p>
        </p:txBody>
      </p:sp>
      <p:sp>
        <p:nvSpPr>
          <p:cNvPr id="3" name="Content Placeholder 2"/>
          <p:cNvSpPr>
            <a:spLocks noGrp="1"/>
          </p:cNvSpPr>
          <p:nvPr>
            <p:ph idx="1"/>
          </p:nvPr>
        </p:nvSpPr>
        <p:spPr>
          <a:xfrm>
            <a:off x="347249" y="1220246"/>
            <a:ext cx="10108337" cy="5396010"/>
          </a:xfrm>
        </p:spPr>
        <p:txBody>
          <a:bodyPr vert="horz" lIns="91440" tIns="45720" rIns="91440" bIns="45720" rtlCol="0" anchor="t">
            <a:noAutofit/>
          </a:bodyPr>
          <a:lstStyle/>
          <a:p>
            <a:r>
              <a:rPr lang="en-GB" sz="2000" dirty="0">
                <a:latin typeface="Kinetic Letters"/>
              </a:rPr>
              <a:t>All year 4, 5 and 6 children will enter through the classroom fire door straight from the playground or at the rear of the building. They will then hang their bags and coats on the back of their chairs.</a:t>
            </a:r>
          </a:p>
          <a:p>
            <a:r>
              <a:rPr lang="en-GB" sz="2000" dirty="0">
                <a:latin typeface="Kinetic Letters"/>
              </a:rPr>
              <a:t>At the end of the school day, all children will be dismissed to the parents from the classroom fire doors. Miss McBride’s, Miss </a:t>
            </a:r>
            <a:r>
              <a:rPr lang="en-GB" sz="2000" dirty="0" err="1">
                <a:latin typeface="Kinetic Letters"/>
              </a:rPr>
              <a:t>Abley’s</a:t>
            </a:r>
            <a:r>
              <a:rPr lang="en-GB" sz="2000" dirty="0">
                <a:latin typeface="Kinetic Letters"/>
              </a:rPr>
              <a:t> and Mrs Jones/Walker’s class will be dismissed onto the playground and Mr Johnson’s class will be dismissed from their fire door at the rear of the building. Parents and children will then continue to use the one way system to leave school.</a:t>
            </a:r>
          </a:p>
          <a:p>
            <a:r>
              <a:rPr lang="en-GB" sz="2000" dirty="0">
                <a:latin typeface="Kinetic Letters"/>
              </a:rPr>
              <a:t>No year 4 or 5 children are given the option to walk home alone.</a:t>
            </a:r>
          </a:p>
          <a:p>
            <a:r>
              <a:rPr lang="en-GB" sz="2000" dirty="0">
                <a:latin typeface="Kinetic Letters"/>
              </a:rPr>
              <a:t>Year 6 children will be able to walk home alone, once </a:t>
            </a:r>
            <a:r>
              <a:rPr lang="en-GB" sz="2000" b="1" dirty="0">
                <a:latin typeface="Kinetic Letters"/>
              </a:rPr>
              <a:t>permission slips have been returned via the school office.</a:t>
            </a:r>
            <a:r>
              <a:rPr lang="en-GB" sz="2000" dirty="0">
                <a:latin typeface="Kinetic Letters"/>
              </a:rPr>
              <a:t> Letters and a form about this will be sent later in Autumn term via ParentMail. This is a privilege, not a right. Any children not leaving sensibly/safely will have to be collected by an adult.</a:t>
            </a:r>
          </a:p>
          <a:p>
            <a:pPr marL="0" indent="0" algn="ctr">
              <a:buClr>
                <a:srgbClr val="EB3D9F"/>
              </a:buClr>
              <a:buNone/>
            </a:pPr>
            <a:r>
              <a:rPr lang="en-GB" sz="2000" b="1" dirty="0">
                <a:latin typeface="Kinetic Letters"/>
              </a:rPr>
              <a:t>Please see teacher videos on the school website to view entrances and exits for each class.</a:t>
            </a:r>
            <a:endParaRPr lang="en-GB" sz="2000" dirty="0">
              <a:latin typeface="Kinetic Letters" panose="02000000000000000000" pitchFamily="50" charset="0"/>
            </a:endParaRPr>
          </a:p>
        </p:txBody>
      </p:sp>
      <p:pic>
        <p:nvPicPr>
          <p:cNvPr id="4" name="Picture 3"/>
          <p:cNvPicPr>
            <a:picLocks noChangeAspect="1"/>
          </p:cNvPicPr>
          <p:nvPr/>
        </p:nvPicPr>
        <p:blipFill rotWithShape="1">
          <a:blip r:embed="rId2"/>
          <a:srcRect t="19808" b="8505"/>
          <a:stretch/>
        </p:blipFill>
        <p:spPr>
          <a:xfrm>
            <a:off x="5269707" y="0"/>
            <a:ext cx="4004295" cy="679506"/>
          </a:xfrm>
          <a:prstGeom prst="rect">
            <a:avLst/>
          </a:prstGeom>
        </p:spPr>
      </p:pic>
    </p:spTree>
    <p:extLst>
      <p:ext uri="{BB962C8B-B14F-4D97-AF65-F5344CB8AC3E}">
        <p14:creationId xmlns:p14="http://schemas.microsoft.com/office/powerpoint/2010/main" val="3801336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8104" y="614364"/>
            <a:ext cx="8596668" cy="1320800"/>
          </a:xfrm>
        </p:spPr>
        <p:txBody>
          <a:bodyPr>
            <a:normAutofit/>
          </a:bodyPr>
          <a:lstStyle/>
          <a:p>
            <a:r>
              <a:rPr lang="en-GB" sz="4800" dirty="0">
                <a:latin typeface="Kinetic Letters" panose="02000000000000000000" pitchFamily="50" charset="0"/>
              </a:rPr>
              <a:t>Behaviour expectations:</a:t>
            </a:r>
          </a:p>
        </p:txBody>
      </p:sp>
      <p:sp>
        <p:nvSpPr>
          <p:cNvPr id="3" name="Content Placeholder 2"/>
          <p:cNvSpPr>
            <a:spLocks noGrp="1"/>
          </p:cNvSpPr>
          <p:nvPr>
            <p:ph idx="1"/>
          </p:nvPr>
        </p:nvSpPr>
        <p:spPr>
          <a:xfrm>
            <a:off x="678104" y="1934017"/>
            <a:ext cx="8596668" cy="5694642"/>
          </a:xfrm>
        </p:spPr>
        <p:txBody>
          <a:bodyPr vert="horz" lIns="91440" tIns="45720" rIns="91440" bIns="45720" rtlCol="0" anchor="t">
            <a:noAutofit/>
          </a:bodyPr>
          <a:lstStyle/>
          <a:p>
            <a:r>
              <a:rPr lang="en-GB" sz="2000" dirty="0">
                <a:latin typeface="Kinetic Letters" panose="02000000000000000000" pitchFamily="50" charset="0"/>
              </a:rPr>
              <a:t>Children in KS2 are considered to be the role models to all other students at Hurst Hill, therefore exceptional behaviour is a must.</a:t>
            </a:r>
          </a:p>
          <a:p>
            <a:r>
              <a:rPr lang="en-GB" sz="2000" dirty="0">
                <a:latin typeface="Kinetic Letters"/>
              </a:rPr>
              <a:t>Children in year 6 will be given the opportunity to take on role of responsibility throughout the year, such as: Head Boy/Girl, Deputy head Boy/Girl and House/Vice House Captains. These children will be selected for their outstanding behaviour and for being a positive role model to others.</a:t>
            </a:r>
          </a:p>
          <a:p>
            <a:r>
              <a:rPr lang="en-GB" sz="2000" dirty="0">
                <a:latin typeface="Kinetic Letters" panose="02000000000000000000" pitchFamily="50" charset="0"/>
              </a:rPr>
              <a:t>Year 4 and 5 children will also have roles to strive for, such as school council representatives and anti-bullying ambassadors. </a:t>
            </a:r>
          </a:p>
          <a:p>
            <a:r>
              <a:rPr lang="en-GB" sz="2000" dirty="0">
                <a:latin typeface="Kinetic Letters" panose="02000000000000000000" pitchFamily="50" charset="0"/>
              </a:rPr>
              <a:t>The school behaviour policy remains unchanged and will continue to promote good choices and rewards for great effort using our stars and storm visual prompt. This can be found on the school website.</a:t>
            </a:r>
          </a:p>
        </p:txBody>
      </p:sp>
      <p:pic>
        <p:nvPicPr>
          <p:cNvPr id="4" name="Picture 3"/>
          <p:cNvPicPr>
            <a:picLocks noChangeAspect="1"/>
          </p:cNvPicPr>
          <p:nvPr/>
        </p:nvPicPr>
        <p:blipFill rotWithShape="1">
          <a:blip r:embed="rId2"/>
          <a:srcRect t="19808" b="8505"/>
          <a:stretch/>
        </p:blipFill>
        <p:spPr>
          <a:xfrm>
            <a:off x="5541599" y="0"/>
            <a:ext cx="3732403" cy="679506"/>
          </a:xfrm>
          <a:prstGeom prst="rect">
            <a:avLst/>
          </a:prstGeom>
        </p:spPr>
      </p:pic>
    </p:spTree>
    <p:extLst>
      <p:ext uri="{BB962C8B-B14F-4D97-AF65-F5344CB8AC3E}">
        <p14:creationId xmlns:p14="http://schemas.microsoft.com/office/powerpoint/2010/main" val="1482608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99696"/>
            <a:ext cx="8596668" cy="1320800"/>
          </a:xfrm>
        </p:spPr>
        <p:txBody>
          <a:bodyPr>
            <a:normAutofit/>
          </a:bodyPr>
          <a:lstStyle/>
          <a:p>
            <a:r>
              <a:rPr lang="en-GB" sz="5400" dirty="0">
                <a:latin typeface="Kinetic Letters" panose="02000000000000000000" pitchFamily="50" charset="0"/>
              </a:rPr>
              <a:t>Homework:</a:t>
            </a:r>
          </a:p>
        </p:txBody>
      </p:sp>
      <p:sp>
        <p:nvSpPr>
          <p:cNvPr id="3" name="Content Placeholder 2"/>
          <p:cNvSpPr>
            <a:spLocks noGrp="1"/>
          </p:cNvSpPr>
          <p:nvPr>
            <p:ph idx="1"/>
          </p:nvPr>
        </p:nvSpPr>
        <p:spPr>
          <a:xfrm>
            <a:off x="677334" y="1103587"/>
            <a:ext cx="9254942" cy="4937776"/>
          </a:xfrm>
        </p:spPr>
        <p:txBody>
          <a:bodyPr vert="horz" lIns="91440" tIns="45720" rIns="91440" bIns="45720" rtlCol="0" anchor="t">
            <a:noAutofit/>
          </a:bodyPr>
          <a:lstStyle/>
          <a:p>
            <a:r>
              <a:rPr lang="en-GB" dirty="0">
                <a:latin typeface="Kinetic Letters" panose="02000000000000000000" pitchFamily="50" charset="0"/>
              </a:rPr>
              <a:t>Children will have a set of spellings to learn every week, which will then be tested in school. It is expected that children revise these words regularly at home, we recommend 10 minutes per night.</a:t>
            </a:r>
          </a:p>
          <a:p>
            <a:r>
              <a:rPr lang="en-GB" dirty="0">
                <a:latin typeface="Kinetic Letters"/>
              </a:rPr>
              <a:t>Reading books will also be sent home with each child for them to share and enjoy every night for at least 15 minutes. In your child’s reading record or planner, there are some questions that you might like to ask them when they have finished reading. This quality time reflecting on their book will boost their reading comprehension skills.</a:t>
            </a:r>
          </a:p>
          <a:p>
            <a:r>
              <a:rPr lang="en-GB" dirty="0">
                <a:latin typeface="Kinetic Letters" panose="02000000000000000000" pitchFamily="50" charset="0"/>
              </a:rPr>
              <a:t>Weekly tasks will also be set as homework for the children, but this will vary depending on the subject being taught and the areas of development needed. This could be nuggets set on Century, tasks to complete or a creative piece of research. All homework will be set on Google Classrooms.</a:t>
            </a:r>
          </a:p>
          <a:p>
            <a:r>
              <a:rPr lang="en-GB" dirty="0">
                <a:latin typeface="Kinetic Letters" panose="02000000000000000000" pitchFamily="50" charset="0"/>
              </a:rPr>
              <a:t>It is expected that all children complete their homework on time. We understand that this can be tricky for the children to manage, which is why we ask for your support with this. Homework will be set on Fridays and due in for the following Wednesdays. Rewards will be given to the children completing homework and sanctions (as stated in the policy) for those not completing homeworks. </a:t>
            </a:r>
          </a:p>
        </p:txBody>
      </p:sp>
      <p:pic>
        <p:nvPicPr>
          <p:cNvPr id="4" name="Picture 3"/>
          <p:cNvPicPr>
            <a:picLocks noChangeAspect="1"/>
          </p:cNvPicPr>
          <p:nvPr/>
        </p:nvPicPr>
        <p:blipFill rotWithShape="1">
          <a:blip r:embed="rId2"/>
          <a:srcRect t="19808" b="8505"/>
          <a:stretch/>
        </p:blipFill>
        <p:spPr>
          <a:xfrm>
            <a:off x="5304805" y="0"/>
            <a:ext cx="4004295" cy="679506"/>
          </a:xfrm>
          <a:prstGeom prst="rect">
            <a:avLst/>
          </a:prstGeom>
        </p:spPr>
      </p:pic>
    </p:spTree>
    <p:extLst>
      <p:ext uri="{BB962C8B-B14F-4D97-AF65-F5344CB8AC3E}">
        <p14:creationId xmlns:p14="http://schemas.microsoft.com/office/powerpoint/2010/main" val="2966876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F152C-3C81-6342-9235-345E21C7702E}"/>
              </a:ext>
            </a:extLst>
          </p:cNvPr>
          <p:cNvSpPr>
            <a:spLocks noGrp="1"/>
          </p:cNvSpPr>
          <p:nvPr>
            <p:ph type="title"/>
          </p:nvPr>
        </p:nvSpPr>
        <p:spPr/>
        <p:txBody>
          <a:bodyPr>
            <a:normAutofit/>
          </a:bodyPr>
          <a:lstStyle/>
          <a:p>
            <a:r>
              <a:rPr lang="en-US" sz="4800" dirty="0">
                <a:latin typeface="Kinetic Letters" pitchFamily="2" charset="0"/>
              </a:rPr>
              <a:t>Healthy eating school:</a:t>
            </a:r>
          </a:p>
        </p:txBody>
      </p:sp>
      <p:sp>
        <p:nvSpPr>
          <p:cNvPr id="3" name="Content Placeholder 2">
            <a:extLst>
              <a:ext uri="{FF2B5EF4-FFF2-40B4-BE49-F238E27FC236}">
                <a16:creationId xmlns:a16="http://schemas.microsoft.com/office/drawing/2014/main" id="{1AFE5110-D8E3-9940-8EE6-99F952DD5767}"/>
              </a:ext>
            </a:extLst>
          </p:cNvPr>
          <p:cNvSpPr>
            <a:spLocks noGrp="1"/>
          </p:cNvSpPr>
          <p:nvPr>
            <p:ph idx="1"/>
          </p:nvPr>
        </p:nvSpPr>
        <p:spPr>
          <a:xfrm>
            <a:off x="677334" y="1630017"/>
            <a:ext cx="8596668" cy="4939748"/>
          </a:xfrm>
        </p:spPr>
        <p:txBody>
          <a:bodyPr vert="horz" lIns="91440" tIns="45720" rIns="91440" bIns="45720" rtlCol="0" anchor="t">
            <a:noAutofit/>
          </a:bodyPr>
          <a:lstStyle/>
          <a:p>
            <a:r>
              <a:rPr lang="en-US" sz="2000" dirty="0">
                <a:latin typeface="Kinetic Letters" pitchFamily="2" charset="0"/>
              </a:rPr>
              <a:t>As we are a healthy eating school, I would thank you for supporting us to keep your children healthy and active. </a:t>
            </a:r>
          </a:p>
          <a:p>
            <a:r>
              <a:rPr lang="en-US" sz="2000" dirty="0">
                <a:latin typeface="Kinetic Letters"/>
              </a:rPr>
              <a:t>All children must bring a drink to school with them each day. Bottles are to contain </a:t>
            </a:r>
            <a:r>
              <a:rPr lang="en-US" sz="2000" b="1" u="sng" dirty="0">
                <a:latin typeface="Kinetic Letters"/>
              </a:rPr>
              <a:t>water only. </a:t>
            </a:r>
            <a:r>
              <a:rPr lang="en-US" sz="2000" dirty="0">
                <a:latin typeface="Kinetic Letters"/>
              </a:rPr>
              <a:t>If the children want to drink another drink (such as juice) then this is to be kept for break or lunch times only. </a:t>
            </a:r>
            <a:endParaRPr lang="en-US" sz="2000" dirty="0">
              <a:latin typeface="Kinetic Letters" pitchFamily="2" charset="0"/>
            </a:endParaRPr>
          </a:p>
          <a:p>
            <a:pPr>
              <a:buClr>
                <a:srgbClr val="EB3D9F"/>
              </a:buClr>
            </a:pPr>
            <a:r>
              <a:rPr lang="en-US" sz="2000" dirty="0">
                <a:latin typeface="Kinetic Letters"/>
              </a:rPr>
              <a:t>Snacks for break time need to be something healthy, not crisps and chocolate/sweets. At break time, children should be having a fruit/vegetable/toast snack. </a:t>
            </a:r>
            <a:endParaRPr lang="en-US" sz="2000">
              <a:latin typeface="Kinetic Letters" pitchFamily="2" charset="0"/>
            </a:endParaRPr>
          </a:p>
          <a:p>
            <a:r>
              <a:rPr lang="en-US" sz="2000" dirty="0">
                <a:latin typeface="Kinetic Letters"/>
              </a:rPr>
              <a:t>We also run the healthy eating award, where the children are rewarded for eating a piece of fruit or vegetables from their lunch box each day.</a:t>
            </a:r>
          </a:p>
          <a:p>
            <a:r>
              <a:rPr lang="en-US" sz="2000" dirty="0">
                <a:latin typeface="Kinetic Letters"/>
              </a:rPr>
              <a:t>Lunch time supervisors </a:t>
            </a:r>
            <a:r>
              <a:rPr lang="en-US" sz="2000" dirty="0" err="1">
                <a:latin typeface="Kinetic Letters"/>
              </a:rPr>
              <a:t>organise</a:t>
            </a:r>
            <a:r>
              <a:rPr lang="en-US" sz="2000" dirty="0">
                <a:latin typeface="Kinetic Letters"/>
              </a:rPr>
              <a:t> a different game each day for the children to engage with where they are encouraged to get active and work together as a team.</a:t>
            </a:r>
          </a:p>
        </p:txBody>
      </p:sp>
    </p:spTree>
    <p:extLst>
      <p:ext uri="{BB962C8B-B14F-4D97-AF65-F5344CB8AC3E}">
        <p14:creationId xmlns:p14="http://schemas.microsoft.com/office/powerpoint/2010/main" val="3102992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5E4C3-5193-4B5C-80C8-0D8904F7F4E5}"/>
              </a:ext>
            </a:extLst>
          </p:cNvPr>
          <p:cNvSpPr>
            <a:spLocks noGrp="1"/>
          </p:cNvSpPr>
          <p:nvPr>
            <p:ph type="title"/>
          </p:nvPr>
        </p:nvSpPr>
        <p:spPr/>
        <p:txBody>
          <a:bodyPr/>
          <a:lstStyle/>
          <a:p>
            <a:r>
              <a:rPr lang="en-US" dirty="0"/>
              <a:t>Ordering a school dinner:</a:t>
            </a:r>
          </a:p>
        </p:txBody>
      </p:sp>
      <p:sp>
        <p:nvSpPr>
          <p:cNvPr id="3" name="Content Placeholder 2">
            <a:extLst>
              <a:ext uri="{FF2B5EF4-FFF2-40B4-BE49-F238E27FC236}">
                <a16:creationId xmlns:a16="http://schemas.microsoft.com/office/drawing/2014/main" id="{5377F6D5-E128-4424-B288-CDA6F5E28D66}"/>
              </a:ext>
            </a:extLst>
          </p:cNvPr>
          <p:cNvSpPr>
            <a:spLocks noGrp="1"/>
          </p:cNvSpPr>
          <p:nvPr>
            <p:ph idx="1"/>
          </p:nvPr>
        </p:nvSpPr>
        <p:spPr/>
        <p:txBody>
          <a:bodyPr vert="horz" lIns="91440" tIns="45720" rIns="91440" bIns="45720" rtlCol="0" anchor="t">
            <a:normAutofit/>
          </a:bodyPr>
          <a:lstStyle/>
          <a:p>
            <a:r>
              <a:rPr lang="en-US" dirty="0"/>
              <a:t>If your child needs a school dinner, it now must be ordered online, through Parent Mail. </a:t>
            </a:r>
          </a:p>
          <a:p>
            <a:pPr>
              <a:buClr>
                <a:srgbClr val="EB3D9F"/>
              </a:buClr>
            </a:pPr>
            <a:r>
              <a:rPr lang="en-US" dirty="0"/>
              <a:t>We are no longer taking orders in school and no cash payments will be accepted. </a:t>
            </a:r>
            <a:endParaRPr lang="en-US"/>
          </a:p>
          <a:p>
            <a:pPr>
              <a:buClr>
                <a:srgbClr val="EB3D9F"/>
              </a:buClr>
            </a:pPr>
            <a:r>
              <a:rPr lang="en-US" dirty="0"/>
              <a:t>You have the option for a hot meal of the day, jacket potato or a grab bag. Meals must be chosen for the week in advance.</a:t>
            </a:r>
          </a:p>
          <a:p>
            <a:pPr>
              <a:buClr>
                <a:srgbClr val="EB3D9F"/>
              </a:buClr>
            </a:pPr>
            <a:r>
              <a:rPr lang="en-US" dirty="0"/>
              <a:t>Please check Parent Mail and the school website for details and help videos to support you with this.</a:t>
            </a:r>
          </a:p>
        </p:txBody>
      </p:sp>
    </p:spTree>
    <p:extLst>
      <p:ext uri="{BB962C8B-B14F-4D97-AF65-F5344CB8AC3E}">
        <p14:creationId xmlns:p14="http://schemas.microsoft.com/office/powerpoint/2010/main" val="1719434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5457371"/>
          </a:xfrm>
        </p:spPr>
        <p:txBody>
          <a:bodyPr>
            <a:normAutofit/>
          </a:bodyPr>
          <a:lstStyle/>
          <a:p>
            <a:r>
              <a:rPr lang="en-GB" dirty="0">
                <a:latin typeface="Kinetic Letters" panose="02000000000000000000" pitchFamily="50" charset="0"/>
              </a:rPr>
              <a:t>If you have any further questions, then please do not hesitate to contact the school office on 01384 818845 or send us an email </a:t>
            </a:r>
            <a:r>
              <a:rPr lang="en-GB" dirty="0">
                <a:latin typeface="Kinetic Letters" panose="02000000000000000000" pitchFamily="50" charset="0"/>
                <a:hlinkClick r:id="rId2"/>
              </a:rPr>
              <a:t>info@hurst-hill.dudley.sch.uk</a:t>
            </a:r>
            <a:r>
              <a:rPr lang="en-GB" dirty="0">
                <a:latin typeface="Kinetic Letters" panose="02000000000000000000" pitchFamily="50" charset="0"/>
              </a:rPr>
              <a:t> and someone will get back to you.</a:t>
            </a:r>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endParaRPr lang="en-GB" dirty="0">
              <a:latin typeface="Kinetic Letters" panose="02000000000000000000" pitchFamily="50" charset="0"/>
            </a:endParaRPr>
          </a:p>
        </p:txBody>
      </p:sp>
      <p:pic>
        <p:nvPicPr>
          <p:cNvPr id="3" name="Picture 2" descr="Text&#10;&#10;Description automatically generated">
            <a:extLst>
              <a:ext uri="{FF2B5EF4-FFF2-40B4-BE49-F238E27FC236}">
                <a16:creationId xmlns:a16="http://schemas.microsoft.com/office/drawing/2014/main" id="{D57130F5-E5F5-4788-AF50-A31BF7A53B3B}"/>
              </a:ext>
            </a:extLst>
          </p:cNvPr>
          <p:cNvPicPr>
            <a:picLocks noChangeAspect="1"/>
          </p:cNvPicPr>
          <p:nvPr/>
        </p:nvPicPr>
        <p:blipFill rotWithShape="1">
          <a:blip r:embed="rId3"/>
          <a:srcRect t="19808" b="8505"/>
          <a:stretch/>
        </p:blipFill>
        <p:spPr>
          <a:xfrm>
            <a:off x="2572725" y="3336637"/>
            <a:ext cx="6694385" cy="1141324"/>
          </a:xfrm>
          <a:prstGeom prst="rect">
            <a:avLst/>
          </a:prstGeom>
        </p:spPr>
      </p:pic>
    </p:spTree>
    <p:extLst>
      <p:ext uri="{BB962C8B-B14F-4D97-AF65-F5344CB8AC3E}">
        <p14:creationId xmlns:p14="http://schemas.microsoft.com/office/powerpoint/2010/main" val="129276309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194</TotalTime>
  <Words>1487</Words>
  <Application>Microsoft Office PowerPoint</Application>
  <PresentationFormat>Widescreen</PresentationFormat>
  <Paragraphs>49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Facet</vt:lpstr>
      <vt:lpstr>Welcome to Years 4, 5 and 6 </vt:lpstr>
      <vt:lpstr>PowerPoint Presentation</vt:lpstr>
      <vt:lpstr>Teachers:</vt:lpstr>
      <vt:lpstr>School Uniform:</vt:lpstr>
      <vt:lpstr>Attendance:</vt:lpstr>
      <vt:lpstr>Attendance:</vt:lpstr>
      <vt:lpstr>Entering and exiting the building.</vt:lpstr>
      <vt:lpstr>Behaviour expectations:</vt:lpstr>
      <vt:lpstr>Homework:</vt:lpstr>
      <vt:lpstr>Healthy eating school:</vt:lpstr>
      <vt:lpstr>Ordering a school dinner:</vt:lpstr>
      <vt:lpstr>If you have any further questions, then please do not hesitate to contact the school office on 01384 818845 or send us an email info@hurst-hill.dudley.sch.uk and someone will get back to you.      </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5 and 6 Transition Information 2020-2021</dc:title>
  <dc:creator>Miss J. Abley</dc:creator>
  <cp:lastModifiedBy>Jade Abley</cp:lastModifiedBy>
  <cp:revision>125</cp:revision>
  <dcterms:created xsi:type="dcterms:W3CDTF">2020-06-29T12:44:23Z</dcterms:created>
  <dcterms:modified xsi:type="dcterms:W3CDTF">2021-07-13T15:55:15Z</dcterms:modified>
</cp:coreProperties>
</file>